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9917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967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53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74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380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0540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7639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549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893391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013525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88790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E745FBD1-020E-4E13-834F-1BF1C0F96670}" type="datetimeFigureOut">
              <a:rPr lang="th-TH" smtClean="0"/>
              <a:t>12/11/61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37B7F611-3C5F-439F-AFD9-C8E1F8D37803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3780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F58B7-9C18-427C-A970-DE476A15A2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th-TH" sz="8000" dirty="0"/>
              <a:t>ระบบจัดการ</a:t>
            </a:r>
            <a:br>
              <a:rPr lang="th-TH" sz="8000" dirty="0"/>
            </a:br>
            <a:r>
              <a:rPr lang="th-TH" sz="8000" dirty="0"/>
              <a:t>ออเดอร์ลูกค้า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428CF-4C70-4BA0-9F84-E26CB661E9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h-TH" dirty="0"/>
              <a:t>นาย ธนวิชญ์   จตุพรชัยทิพย์   5904062630217</a:t>
            </a:r>
          </a:p>
          <a:p>
            <a:r>
              <a:rPr lang="en-US" dirty="0"/>
              <a:t>Section 1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866166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867FC-F30D-4CFF-A576-027FC087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SQLite Table </a:t>
            </a:r>
            <a:r>
              <a:rPr lang="th-TH" sz="8800" dirty="0"/>
              <a:t>ที่ใช้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30D1A59-6E95-4411-83A4-866375AAF53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19297669"/>
              </p:ext>
            </p:extLst>
          </p:nvPr>
        </p:nvGraphicFramePr>
        <p:xfrm>
          <a:off x="2933699" y="2438400"/>
          <a:ext cx="8770572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23524">
                  <a:extLst>
                    <a:ext uri="{9D8B030D-6E8A-4147-A177-3AD203B41FA5}">
                      <a16:colId xmlns:a16="http://schemas.microsoft.com/office/drawing/2014/main" val="1655392480"/>
                    </a:ext>
                  </a:extLst>
                </a:gridCol>
                <a:gridCol w="2923524">
                  <a:extLst>
                    <a:ext uri="{9D8B030D-6E8A-4147-A177-3AD203B41FA5}">
                      <a16:colId xmlns:a16="http://schemas.microsoft.com/office/drawing/2014/main" val="3964415427"/>
                    </a:ext>
                  </a:extLst>
                </a:gridCol>
                <a:gridCol w="2923524">
                  <a:extLst>
                    <a:ext uri="{9D8B030D-6E8A-4147-A177-3AD203B41FA5}">
                      <a16:colId xmlns:a16="http://schemas.microsoft.com/office/drawing/2014/main" val="1836296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Order_DateDay_Create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Order_DateMonth_Create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Order_DateYear_Create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760173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CA320-B76E-4065-A3AD-183C8EC6E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9617" y="3200399"/>
            <a:ext cx="8764654" cy="3657601"/>
          </a:xfrm>
        </p:spPr>
        <p:txBody>
          <a:bodyPr/>
          <a:lstStyle/>
          <a:p>
            <a:pPr lvl="0"/>
            <a:r>
              <a:rPr lang="en-US" sz="40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Order_DateDay_Create</a:t>
            </a:r>
            <a:r>
              <a:rPr lang="en-US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วันที่สร้างรายการสินค้านี้</a:t>
            </a:r>
            <a:endParaRPr lang="en-US" sz="4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40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Order_DateMonth_Create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 คือ เดือนที่สร้างรายการสินค้านี้</a:t>
            </a:r>
            <a:endParaRPr lang="en-US" sz="4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40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Order_DateYear_Create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 คือ ปีที่สร้างรายการสินค้านี้</a:t>
            </a:r>
            <a:endParaRPr lang="en-US" sz="4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94535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F9DB4-C192-4B65-9F5D-8C347E0D5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SQLite Table </a:t>
            </a:r>
            <a:r>
              <a:rPr lang="th-TH" sz="8800" dirty="0"/>
              <a:t>ที่ใช้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075083-93F8-4642-96F3-EC7BFF2A39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200399"/>
            <a:ext cx="8770570" cy="3657601"/>
          </a:xfrm>
        </p:spPr>
        <p:txBody>
          <a:bodyPr>
            <a:normAutofit fontScale="92500"/>
          </a:bodyPr>
          <a:lstStyle/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Order_DateDay_Send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วันที่ต้องส่งสินค้านี้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Order_DateMonth_Send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เดือนที่ต้องส่งสินค้านี้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Order_DateYear_Send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ปีที่ต้องส่งสินค้านี้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Order_Status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คือ สถานะของรายการนี้ มี 2 แบบ คือ ส่งแล้ว (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Complete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) </a:t>
            </a:r>
            <a:b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และยังไม่ส่ง (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Incomplete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)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5CF37A37-2B96-4EED-9840-76A88909429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37289750"/>
              </p:ext>
            </p:extLst>
          </p:nvPr>
        </p:nvGraphicFramePr>
        <p:xfrm>
          <a:off x="2933700" y="2438400"/>
          <a:ext cx="877057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0758">
                  <a:extLst>
                    <a:ext uri="{9D8B030D-6E8A-4147-A177-3AD203B41FA5}">
                      <a16:colId xmlns:a16="http://schemas.microsoft.com/office/drawing/2014/main" val="707178923"/>
                    </a:ext>
                  </a:extLst>
                </a:gridCol>
                <a:gridCol w="2556769">
                  <a:extLst>
                    <a:ext uri="{9D8B030D-6E8A-4147-A177-3AD203B41FA5}">
                      <a16:colId xmlns:a16="http://schemas.microsoft.com/office/drawing/2014/main" val="3349079901"/>
                    </a:ext>
                  </a:extLst>
                </a:gridCol>
                <a:gridCol w="2503503">
                  <a:extLst>
                    <a:ext uri="{9D8B030D-6E8A-4147-A177-3AD203B41FA5}">
                      <a16:colId xmlns:a16="http://schemas.microsoft.com/office/drawing/2014/main" val="998586866"/>
                    </a:ext>
                  </a:extLst>
                </a:gridCol>
                <a:gridCol w="1379542">
                  <a:extLst>
                    <a:ext uri="{9D8B030D-6E8A-4147-A177-3AD203B41FA5}">
                      <a16:colId xmlns:a16="http://schemas.microsoft.com/office/drawing/2014/main" val="34547232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Order_DateDay_Send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Order_DateMonth_Send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Order_DateYear_Send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Order_Status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08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6052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55FA0-E3B2-4C0F-B0B7-03EF10F05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th-TH" sz="12800" b="1" dirty="0"/>
              <a:t>การทำงาน</a:t>
            </a:r>
            <a:br>
              <a:rPr lang="en-US" dirty="0"/>
            </a:b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6B3F-E834-4208-B7B8-051B8DD67E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8770570" cy="429975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1.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เมื่อเปิด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App 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ขึ้นมา จะมีรายการให้เลือกทำอยู่ 5 รายการ คือ เพิ่มรายการสินค้า  ดูรายการสินค้า  เพิ่มรายการออเดอร์ลูกค้า  ดูรายการออเดอร์ลูกค้า  และดูผลรวมการสั่งสินค้า</a:t>
            </a:r>
            <a:b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2.การเพิ่มรายการสินค้าจะเป็นการเพิ่มข้อมูลของสินค้านั้นลง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SQLite Database 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ของตาราง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Products</a:t>
            </a:r>
            <a:b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3.การดูรายการสินค้านั้น จะแสดงผลข้อมูลของสินค้าที่อยู่ใน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SQLite Database 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ออกมาเป็นรายการให้เลือกดู เมื่อเลือกรายการมาจะแสดงข้อมูลของสินค้าชนิดนั้นออกมา</a:t>
            </a:r>
            <a:b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      3.1) สามารถแก้ไขข้อมูลของสินค้าได้ เมื่อคลิกปุ่ม “แก้ไข”</a:t>
            </a:r>
            <a:b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      3.2) สามารถลบข้อมูลของสินค้าได้ เมื่อคลิกปุ่ม “ลบ</a:t>
            </a:r>
          </a:p>
        </p:txBody>
      </p:sp>
    </p:spTree>
    <p:extLst>
      <p:ext uri="{BB962C8B-B14F-4D97-AF65-F5344CB8AC3E}">
        <p14:creationId xmlns:p14="http://schemas.microsoft.com/office/powerpoint/2010/main" val="424507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81B97-EF9A-46E4-9B28-DDFE256B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sz="9600" b="1" dirty="0"/>
              <a:t>การทำงาน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09928-6329-45F2-810E-1745B4019C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33698" y="2438399"/>
            <a:ext cx="8770571" cy="435301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4.การเพิ่มรายการออเดอร์ลูกค้าจะเป็นการเพิ่มข้อมูลรายการออเดอร์ของลูกค้านั้นลงใน </a:t>
            </a:r>
            <a:b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SQLite Database </a:t>
            </a: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ของตาราง </a:t>
            </a: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Orders</a:t>
            </a:r>
            <a:b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5.การดูรายการออเดอร์ของลูกค้านั้น จะแสดงผลข้อมูลของออเดอร์นั้นที่อยู่ใน </a:t>
            </a: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SQLite Database </a:t>
            </a: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ออกมาเป็นรายการให้เลือกดู เมื่อเลือกรายการมาจะแสดงข้อมูลของออเดอร์นั้นออกมา</a:t>
            </a:r>
            <a:b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      5.1) สามารถแก้ไขข้อมูลของออเดอร์ได้ เมื่อคลิกปุ่ม “แก้ไข”</a:t>
            </a:r>
            <a:b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      5.2) สามารถลบข้อมูลของออเดอร์ได้ เมื่อคลิกปุ่ม “ลบ”</a:t>
            </a:r>
            <a:b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</a:b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6.</a:t>
            </a: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การดูผลรวมการขายได้นั้น จะเป็นการดึงข้อมูลใน ตารางออเดอร์ลูกค้าออกมา และแสดงผลรวมเป็นตัวเลขยอดการขายออกมาให้ดู โดยออเดอร์นั้นจะถูกนำออกมาเมื่อสถานะของออเดอร์นั้นคือ </a:t>
            </a: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“</a:t>
            </a: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ส่งแล้ว</a:t>
            </a:r>
            <a:r>
              <a:rPr lang="en-US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(Complete)” </a:t>
            </a:r>
            <a:r>
              <a:rPr lang="th-TH" sz="2800" dirty="0">
                <a:latin typeface="Angsana New" panose="02020603050405020304" pitchFamily="18" charset="-34"/>
                <a:cs typeface="Angsana New" panose="02020603050405020304" pitchFamily="18" charset="-34"/>
              </a:rPr>
              <a:t>เท่านั้น</a:t>
            </a:r>
          </a:p>
        </p:txBody>
      </p:sp>
    </p:spTree>
    <p:extLst>
      <p:ext uri="{BB962C8B-B14F-4D97-AF65-F5344CB8AC3E}">
        <p14:creationId xmlns:p14="http://schemas.microsoft.com/office/powerpoint/2010/main" val="1292057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33390-5BF2-4B56-9AE8-3FA583B5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9800" b="1" dirty="0"/>
              <a:t>User Interface</a:t>
            </a:r>
            <a:br>
              <a:rPr lang="en-US" dirty="0"/>
            </a:br>
            <a:endParaRPr lang="th-TH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F959D1-ECAD-47D8-A101-9D643CA004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34214"/>
            <a:ext cx="2025000" cy="36000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82F0A65-B5D8-4B42-9C2F-41020111CE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271" y="2234214"/>
            <a:ext cx="2025000" cy="3600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6F7206-70F6-4E91-8878-77CBEAD2A525}"/>
              </a:ext>
            </a:extLst>
          </p:cNvPr>
          <p:cNvSpPr txBox="1"/>
          <p:nvPr/>
        </p:nvSpPr>
        <p:spPr>
          <a:xfrm>
            <a:off x="2933700" y="6033967"/>
            <a:ext cx="202500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หน้าแรกของ </a:t>
            </a:r>
            <a:r>
              <a:rPr lang="en-US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Application</a:t>
            </a:r>
            <a:endParaRPr lang="th-TH" sz="20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D6EDC4-E952-4E1F-852C-055AA6EFBD98}"/>
              </a:ext>
            </a:extLst>
          </p:cNvPr>
          <p:cNvSpPr txBox="1"/>
          <p:nvPr/>
        </p:nvSpPr>
        <p:spPr>
          <a:xfrm>
            <a:off x="9679270" y="6033967"/>
            <a:ext cx="202500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Angsana New" panose="02020603050405020304" pitchFamily="18" charset="-34"/>
                <a:cs typeface="Angsana New" panose="02020603050405020304" pitchFamily="18" charset="-34"/>
              </a:rPr>
              <a:t>หน้าสรุปผลการขาย</a:t>
            </a:r>
          </a:p>
        </p:txBody>
      </p:sp>
    </p:spTree>
    <p:extLst>
      <p:ext uri="{BB962C8B-B14F-4D97-AF65-F5344CB8AC3E}">
        <p14:creationId xmlns:p14="http://schemas.microsoft.com/office/powerpoint/2010/main" val="3471065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D9CE-CD54-487E-B56F-673BF2050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b="1" dirty="0"/>
              <a:t>User Interface</a:t>
            </a:r>
            <a:endParaRPr lang="th-TH" sz="40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F8F558-B303-4B17-B4C5-464641E946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26256"/>
            <a:ext cx="2025000" cy="3600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1CB2CD-8AF1-4EA4-99FD-339E1546C5CD}"/>
              </a:ext>
            </a:extLst>
          </p:cNvPr>
          <p:cNvSpPr txBox="1"/>
          <p:nvPr/>
        </p:nvSpPr>
        <p:spPr>
          <a:xfrm>
            <a:off x="2933699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หน้าเพิ่มรายการสินค้า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DB8B481-418C-4124-868A-17C654E18B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039" y="2226256"/>
            <a:ext cx="2025000" cy="360000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6638AF2-11BB-4B09-9834-36EA79D5F468}"/>
              </a:ext>
            </a:extLst>
          </p:cNvPr>
          <p:cNvSpPr txBox="1"/>
          <p:nvPr/>
        </p:nvSpPr>
        <p:spPr>
          <a:xfrm>
            <a:off x="5072038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หน้าดูรายการสินค้า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DC50CA-B92B-4097-9FF7-9BC618233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985" y="2224217"/>
            <a:ext cx="2025000" cy="360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5A4FCA-1310-4ED7-BAB8-CDAE5AFCAA12}"/>
              </a:ext>
            </a:extLst>
          </p:cNvPr>
          <p:cNvSpPr txBox="1"/>
          <p:nvPr/>
        </p:nvSpPr>
        <p:spPr>
          <a:xfrm>
            <a:off x="7318984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หน้าดูข้อมูลสินค้า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AF5291-2D8F-4B10-B5FC-E2F794251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270" y="2224217"/>
            <a:ext cx="2025000" cy="3600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56C7733-A23C-4A15-8F7F-DC05ADF422AE}"/>
              </a:ext>
            </a:extLst>
          </p:cNvPr>
          <p:cNvSpPr txBox="1"/>
          <p:nvPr/>
        </p:nvSpPr>
        <p:spPr>
          <a:xfrm>
            <a:off x="9679269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หน้าแก้ไขข้อมูลสินค้า</a:t>
            </a:r>
          </a:p>
        </p:txBody>
      </p:sp>
    </p:spTree>
    <p:extLst>
      <p:ext uri="{BB962C8B-B14F-4D97-AF65-F5344CB8AC3E}">
        <p14:creationId xmlns:p14="http://schemas.microsoft.com/office/powerpoint/2010/main" val="590493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EE45D-13E8-4B71-A6BB-A09D875E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b="1" dirty="0"/>
              <a:t>User Interface</a:t>
            </a:r>
            <a:endParaRPr lang="th-TH" sz="8800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58F52751-7427-498E-98FA-A754749EF3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084" y="2234214"/>
            <a:ext cx="2025000" cy="3600000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0AEC8BA8-0083-4C6B-8E5A-B43B9E878B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468" y="2234214"/>
            <a:ext cx="2057400" cy="3657600"/>
          </a:xfr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E5428D4-1F3F-4DFA-B100-D20C9A1C0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34214"/>
            <a:ext cx="2025000" cy="360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148676C-4BF2-47B5-96DC-5D22C3DBE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252" y="2234214"/>
            <a:ext cx="2025000" cy="360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1C4849-1A51-41CC-B25B-2329CF5204AE}"/>
              </a:ext>
            </a:extLst>
          </p:cNvPr>
          <p:cNvSpPr txBox="1"/>
          <p:nvPr/>
        </p:nvSpPr>
        <p:spPr>
          <a:xfrm>
            <a:off x="2933699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หน้าเพิ่มรายการออเดอร์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B111D8-A491-4F30-BC4F-67AA3937099F}"/>
              </a:ext>
            </a:extLst>
          </p:cNvPr>
          <p:cNvSpPr txBox="1"/>
          <p:nvPr/>
        </p:nvSpPr>
        <p:spPr>
          <a:xfrm>
            <a:off x="5143083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หน้าดูรายการออเดอร์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E034B2-2370-403A-9AA7-07B8ED6C6F34}"/>
              </a:ext>
            </a:extLst>
          </p:cNvPr>
          <p:cNvSpPr txBox="1"/>
          <p:nvPr/>
        </p:nvSpPr>
        <p:spPr>
          <a:xfrm>
            <a:off x="7384867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หน้าดูข้อมูลออเดอร์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8AA9CD-7A14-494B-9CE8-098DE6F41ADB}"/>
              </a:ext>
            </a:extLst>
          </p:cNvPr>
          <p:cNvSpPr txBox="1"/>
          <p:nvPr/>
        </p:nvSpPr>
        <p:spPr>
          <a:xfrm>
            <a:off x="9594251" y="6104989"/>
            <a:ext cx="202500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/>
              <a:t>หน้าแก้ไขข้อมูลออเดอร์</a:t>
            </a:r>
          </a:p>
        </p:txBody>
      </p:sp>
    </p:spTree>
    <p:extLst>
      <p:ext uri="{BB962C8B-B14F-4D97-AF65-F5344CB8AC3E}">
        <p14:creationId xmlns:p14="http://schemas.microsoft.com/office/powerpoint/2010/main" val="41575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61A2-5A76-4CC2-90F0-DDDA67AF7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1500" dirty="0"/>
              <a:t>Demo</a:t>
            </a:r>
            <a:endParaRPr lang="th-TH" sz="1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798A02-429C-4008-84C5-D22ACA52186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33545"/>
            <a:ext cx="2281647" cy="4056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3480B8-7737-46F0-B1A9-961853BD943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409" y="2233545"/>
            <a:ext cx="2282400" cy="40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131B82-D455-40D8-B631-AF000C8D881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871" y="2233545"/>
            <a:ext cx="2282400" cy="40572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7F7712E-83C1-47BE-83B4-C77D20B9350E}"/>
              </a:ext>
            </a:extLst>
          </p:cNvPr>
          <p:cNvSpPr/>
          <p:nvPr/>
        </p:nvSpPr>
        <p:spPr>
          <a:xfrm>
            <a:off x="5379868" y="3941685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1CEEC40-0F54-469C-AFFE-326B00B1AA71}"/>
              </a:ext>
            </a:extLst>
          </p:cNvPr>
          <p:cNvSpPr/>
          <p:nvPr/>
        </p:nvSpPr>
        <p:spPr>
          <a:xfrm>
            <a:off x="8623576" y="3941685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50008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8DF79-2FA9-4CF8-8C5F-6F6DE6C7A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1500" dirty="0"/>
              <a:t>Demo</a:t>
            </a:r>
            <a:endParaRPr lang="th-TH" sz="115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AE4CCD-C8C8-4032-85F3-8B451DC7AAA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32455"/>
            <a:ext cx="2282400" cy="4057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EED5E3-269E-4732-BD9C-60C279120EC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785" y="2232455"/>
            <a:ext cx="2282400" cy="405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87ADD0-E813-41DD-A603-F527F96D45F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871" y="2232455"/>
            <a:ext cx="2282400" cy="40572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8A4C66D3-23E3-4A64-91E5-F8DF8F3BBCE5}"/>
              </a:ext>
            </a:extLst>
          </p:cNvPr>
          <p:cNvSpPr/>
          <p:nvPr/>
        </p:nvSpPr>
        <p:spPr>
          <a:xfrm>
            <a:off x="5379492" y="3932807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DAAF2E8-E68C-47CB-A43B-C2F787267836}"/>
              </a:ext>
            </a:extLst>
          </p:cNvPr>
          <p:cNvSpPr/>
          <p:nvPr/>
        </p:nvSpPr>
        <p:spPr>
          <a:xfrm>
            <a:off x="8749025" y="3932807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33748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6C36-CE35-4106-AB3F-2CC15F06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1500" dirty="0"/>
              <a:t>Demo</a:t>
            </a:r>
            <a:endParaRPr lang="th-TH" sz="1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83B9D8-325A-4E58-94F8-79A20DA9FA5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2232455"/>
            <a:ext cx="2282400" cy="40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116F1-C10E-48D6-83E9-F792B36F475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785" y="2232455"/>
            <a:ext cx="2282400" cy="405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244233-678C-4D66-83D6-D2C63626458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871" y="2232455"/>
            <a:ext cx="2282400" cy="405720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6D988A7-7B04-4192-A3CE-9302FF9A6DAC}"/>
              </a:ext>
            </a:extLst>
          </p:cNvPr>
          <p:cNvSpPr/>
          <p:nvPr/>
        </p:nvSpPr>
        <p:spPr>
          <a:xfrm>
            <a:off x="5379491" y="3927915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2B19F72-E23A-4E8B-B2BD-66CE388C9A47}"/>
              </a:ext>
            </a:extLst>
          </p:cNvPr>
          <p:cNvSpPr/>
          <p:nvPr/>
        </p:nvSpPr>
        <p:spPr>
          <a:xfrm>
            <a:off x="8623666" y="3927915"/>
            <a:ext cx="634724" cy="506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85404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973D-1B6C-4E2D-A76D-A4B110B3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h-TH" sz="8000" dirty="0"/>
              <a:t>ที่มาและความสำคัญของปัญหา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00F7E-724D-4A8E-BF0A-0A9ACF1F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h-TH" dirty="0"/>
              <a:t>	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ในชีวิตประจำวันของเรานั้น  การใช้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Smart Phone 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นั้นถือเป็นเรื่องปกติที่ใช้กัน ทั่วไปในปัจจุบัน และอาชีพที่ใช้ 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Smart Phone 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เป็นประจำนั้น หนึ่งในนั้นก็คือพ่อค้า แม่ค้า  ซึ่งใช้พูดคุยธุรกิจกับลูกค้าบ่อยครั้ง  แต่ว่าบางครั้งพ่อค้าแม่ค้าทั้งหลายก็มีงานเยอะมาก จนอาจทำให้ลืมว่าเคยมีลูกค้าสั่งสินค้า  ลืมวันส่งสินค้า ลืมว่าลูกค้าสั่งออเดอร์อะไรไว้  เป็นต้น  ดังนั้น แอพน</a:t>
            </a:r>
            <a:r>
              <a:rPr lang="th-TH" sz="32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ี้</a:t>
            </a: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จึงมีไว้ให้พ่อค้าแม่ค้าทั้งหลายได้ใช้งาน ลดปัญหาดังกล่าวที่กล่าว ไวข้างต้น</a:t>
            </a:r>
          </a:p>
        </p:txBody>
      </p:sp>
    </p:spTree>
    <p:extLst>
      <p:ext uri="{BB962C8B-B14F-4D97-AF65-F5344CB8AC3E}">
        <p14:creationId xmlns:p14="http://schemas.microsoft.com/office/powerpoint/2010/main" val="3568795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ABCF-C1D3-43CD-A934-C27ED07A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th-TH" sz="11500" dirty="0"/>
              <a:t>วัตถุประสงค์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749F7-5CAD-439F-A32A-B47B19FC9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h-TH" dirty="0"/>
              <a:t>	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ทำการพัฒนาแอพที่ใช้บันทึกข้อมูลรายการสินค้าของลูกค้า  ทั้งชื่อลูกค้า สินค้า ที่สั่ง วันที่กำหนดส่ง  สรุปผลการขายและแจ้งเตือนพ่อค้าแม่ค้าไม่ให้ลืมออเดอร์ลูกค้าที่สั่งไว้  </a:t>
            </a:r>
          </a:p>
        </p:txBody>
      </p:sp>
    </p:spTree>
    <p:extLst>
      <p:ext uri="{BB962C8B-B14F-4D97-AF65-F5344CB8AC3E}">
        <p14:creationId xmlns:p14="http://schemas.microsoft.com/office/powerpoint/2010/main" val="785341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45D97-74B9-4E4F-B697-1893D7985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th-TH" sz="11500" dirty="0"/>
              <a:t>ขอบเขตของโครงงาน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B8597-FA3F-40BD-BBFE-A1D0AD579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ระบบงานประกอบด้วยส่วน</a:t>
            </a:r>
            <a:r>
              <a:rPr lang="th-TH" sz="40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ต่างๆ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ดังต่อไปนี้  </a:t>
            </a:r>
          </a:p>
          <a:p>
            <a:pPr marL="742950" indent="-742950">
              <a:buAutoNum type="arabicPeriod"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หน้าจอสำหรับบันทึกข้อมูลออเดอร์ ของลูกค้า </a:t>
            </a:r>
          </a:p>
          <a:p>
            <a:pPr marL="742950" indent="-742950">
              <a:buAutoNum type="arabicPeriod"/>
            </a:pPr>
            <a:r>
              <a:rPr lang="en-US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List 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แสดงรายการออเดอร์ของลูกค้าที่บันทึกเอาไว้แล้ว และแสดงรายละเอียดของออเดอร์นั้นเวลากดคลิก</a:t>
            </a:r>
          </a:p>
          <a:p>
            <a:pPr marL="742950" indent="-742950">
              <a:buAutoNum type="arabicPeriod"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ส่วนแก้ไขข้อมูลออเดอร์ของลูกค้า</a:t>
            </a:r>
          </a:p>
          <a:p>
            <a:pPr marL="742950" indent="-742950">
              <a:buAutoNum type="arabicPeriod"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หน้าจอสำหรับบันทึกสินค้าที่จะขาย</a:t>
            </a:r>
          </a:p>
          <a:p>
            <a:pPr marL="742950" indent="-742950">
              <a:buAutoNum type="arabicPeriod"/>
            </a:pPr>
            <a:r>
              <a:rPr lang="en-US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List </a:t>
            </a: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แสดงรายการสินค้าที่จะขาย และแสดงรายละเอียดของสินค้านั้นเวลากดคลิก</a:t>
            </a:r>
          </a:p>
          <a:p>
            <a:pPr marL="742950" indent="-742950">
              <a:buAutoNum type="arabicPeriod"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ส่วนแก้ไขข้อมูลสินค้าของผู้ขาย</a:t>
            </a:r>
          </a:p>
          <a:p>
            <a:pPr marL="742950" indent="-742950">
              <a:buAutoNum type="arabicPeriod"/>
            </a:pPr>
            <a:r>
              <a:rPr lang="th-TH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การสรุปผลยอดขาย </a:t>
            </a:r>
          </a:p>
        </p:txBody>
      </p:sp>
    </p:spTree>
    <p:extLst>
      <p:ext uri="{BB962C8B-B14F-4D97-AF65-F5344CB8AC3E}">
        <p14:creationId xmlns:p14="http://schemas.microsoft.com/office/powerpoint/2010/main" val="163498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AE214-864C-4EB4-8214-3A1DC9B16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th-TH" sz="11500" dirty="0"/>
              <a:t> ประโยชน์ที่จะได้รับ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82D49-629B-4A97-8085-4CE134F9C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พ่อค้าแม่ค้าสามารถนำไปใช้งานได้จริง เน้นความสะดวกและรวดเร็ว</a:t>
            </a:r>
          </a:p>
          <a:p>
            <a:pPr marL="457200" indent="-457200">
              <a:buAutoNum type="arabicPeriod"/>
            </a:pP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ลดปัญหาเรื่องการลืมออเดอร์ของพ่อค้าแม่ค้าได้ </a:t>
            </a:r>
          </a:p>
          <a:p>
            <a:pPr marL="457200" indent="-457200">
              <a:buAutoNum type="arabicPeriod"/>
            </a:pPr>
            <a:r>
              <a:rPr lang="th-TH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สามารถสรุปผลการขายสินค้าได้ในรูปแบบที่ดูได้ง่าย</a:t>
            </a:r>
          </a:p>
        </p:txBody>
      </p:sp>
    </p:spTree>
    <p:extLst>
      <p:ext uri="{BB962C8B-B14F-4D97-AF65-F5344CB8AC3E}">
        <p14:creationId xmlns:p14="http://schemas.microsoft.com/office/powerpoint/2010/main" val="1674961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0CDFBF-0C7A-41D2-8C73-A9CA3C8D2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" t="26937" r="67556" b="8072"/>
          <a:stretch/>
        </p:blipFill>
        <p:spPr>
          <a:xfrm>
            <a:off x="5291090" y="144214"/>
            <a:ext cx="5584055" cy="6569571"/>
          </a:xfrm>
        </p:spPr>
      </p:pic>
    </p:spTree>
    <p:extLst>
      <p:ext uri="{BB962C8B-B14F-4D97-AF65-F5344CB8AC3E}">
        <p14:creationId xmlns:p14="http://schemas.microsoft.com/office/powerpoint/2010/main" val="3263177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955FF-3952-4254-8B83-D8433433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/>
              <a:t>SQLite Table </a:t>
            </a:r>
            <a:r>
              <a:rPr lang="th-TH" sz="8800" dirty="0"/>
              <a:t>ที่ใช้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84E141-90D2-46CF-AA9E-22E710A2F9A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823799566"/>
              </p:ext>
            </p:extLst>
          </p:nvPr>
        </p:nvGraphicFramePr>
        <p:xfrm>
          <a:off x="2933700" y="2438400"/>
          <a:ext cx="8770570" cy="518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4114">
                  <a:extLst>
                    <a:ext uri="{9D8B030D-6E8A-4147-A177-3AD203B41FA5}">
                      <a16:colId xmlns:a16="http://schemas.microsoft.com/office/drawing/2014/main" val="3830398917"/>
                    </a:ext>
                  </a:extLst>
                </a:gridCol>
                <a:gridCol w="1754114">
                  <a:extLst>
                    <a:ext uri="{9D8B030D-6E8A-4147-A177-3AD203B41FA5}">
                      <a16:colId xmlns:a16="http://schemas.microsoft.com/office/drawing/2014/main" val="3637966881"/>
                    </a:ext>
                  </a:extLst>
                </a:gridCol>
                <a:gridCol w="1754114">
                  <a:extLst>
                    <a:ext uri="{9D8B030D-6E8A-4147-A177-3AD203B41FA5}">
                      <a16:colId xmlns:a16="http://schemas.microsoft.com/office/drawing/2014/main" val="572704070"/>
                    </a:ext>
                  </a:extLst>
                </a:gridCol>
                <a:gridCol w="1754114">
                  <a:extLst>
                    <a:ext uri="{9D8B030D-6E8A-4147-A177-3AD203B41FA5}">
                      <a16:colId xmlns:a16="http://schemas.microsoft.com/office/drawing/2014/main" val="3017150847"/>
                    </a:ext>
                  </a:extLst>
                </a:gridCol>
                <a:gridCol w="1754114">
                  <a:extLst>
                    <a:ext uri="{9D8B030D-6E8A-4147-A177-3AD203B41FA5}">
                      <a16:colId xmlns:a16="http://schemas.microsoft.com/office/drawing/2014/main" val="4170511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Product_ID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 marL="43378" marR="433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Product_Name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 marL="43378" marR="433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Product_Detail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 marL="43378" marR="433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Price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 marL="43378" marR="4337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Product_Image</a:t>
                      </a:r>
                      <a:endParaRPr lang="th-TH" sz="28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 marL="43378" marR="43378"/>
                </a:tc>
                <a:extLst>
                  <a:ext uri="{0D108BD9-81ED-4DB2-BD59-A6C34878D82A}">
                    <a16:rowId xmlns:a16="http://schemas.microsoft.com/office/drawing/2014/main" val="3655278755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E3CCAA-580D-40C5-BF29-F8C43BB06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699" y="3200399"/>
            <a:ext cx="8770569" cy="3657601"/>
          </a:xfrm>
        </p:spPr>
        <p:txBody>
          <a:bodyPr/>
          <a:lstStyle/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Product_ID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เลข 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ID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ของสินค้า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Product_Name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ชื่อของสินค้า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Product_Detail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รายละเอียดของสินค้า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Price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ราคาของสินค้า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Product_Image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รูปภาพของสินค้า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426BA6-610B-4B31-AFDE-F8648F6B046C}"/>
              </a:ext>
            </a:extLst>
          </p:cNvPr>
          <p:cNvSpPr txBox="1"/>
          <p:nvPr/>
        </p:nvSpPr>
        <p:spPr>
          <a:xfrm>
            <a:off x="150919" y="2248674"/>
            <a:ext cx="2681058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1.ตาราง </a:t>
            </a:r>
            <a:r>
              <a:rPr lang="en-US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Products</a:t>
            </a:r>
            <a:endParaRPr lang="th-TH" sz="40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40912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FBF19-ECB5-45C1-AD8A-7D796CBC1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/>
              <a:t>SQLite Table </a:t>
            </a:r>
            <a:r>
              <a:rPr lang="th-TH" sz="8800" dirty="0"/>
              <a:t>ที่ใช้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1799E-E25B-4DB8-A13B-BA7DD4571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47389" y="2873507"/>
            <a:ext cx="8756881" cy="3657601"/>
          </a:xfrm>
        </p:spPr>
        <p:txBody>
          <a:bodyPr/>
          <a:lstStyle/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Order_ID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เลข 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ID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ของรายการสั่งสินค้า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Order_Name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ชื่อของรายการสั่งสินค้า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Customer_firstName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ชื่อของลูกค้า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Customer_lastName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นามสกุลของลูกค้า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36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Customer_Address</a:t>
            </a:r>
            <a:r>
              <a:rPr lang="en-US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36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ที่อยู่ของลูกค้า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62D3CE-1068-48C2-BEA4-B6F2EFBD6217}"/>
              </a:ext>
            </a:extLst>
          </p:cNvPr>
          <p:cNvSpPr txBox="1"/>
          <p:nvPr/>
        </p:nvSpPr>
        <p:spPr>
          <a:xfrm>
            <a:off x="133164" y="2248674"/>
            <a:ext cx="2681058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2.ตาราง </a:t>
            </a:r>
            <a:r>
              <a:rPr lang="en-US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Angsana New" panose="02020603050405020304" pitchFamily="18" charset="-34"/>
                <a:cs typeface="Angsana New" panose="02020603050405020304" pitchFamily="18" charset="-34"/>
              </a:rPr>
              <a:t>Orders</a:t>
            </a:r>
            <a:endParaRPr lang="th-TH" sz="40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A6E8130-AECD-45A3-98D7-E4D8D04DA4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2988641"/>
              </p:ext>
            </p:extLst>
          </p:nvPr>
        </p:nvGraphicFramePr>
        <p:xfrm>
          <a:off x="2947390" y="2248674"/>
          <a:ext cx="9111446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9975">
                  <a:extLst>
                    <a:ext uri="{9D8B030D-6E8A-4147-A177-3AD203B41FA5}">
                      <a16:colId xmlns:a16="http://schemas.microsoft.com/office/drawing/2014/main" val="331416307"/>
                    </a:ext>
                  </a:extLst>
                </a:gridCol>
                <a:gridCol w="1487465">
                  <a:extLst>
                    <a:ext uri="{9D8B030D-6E8A-4147-A177-3AD203B41FA5}">
                      <a16:colId xmlns:a16="http://schemas.microsoft.com/office/drawing/2014/main" val="1997346751"/>
                    </a:ext>
                  </a:extLst>
                </a:gridCol>
                <a:gridCol w="2187447">
                  <a:extLst>
                    <a:ext uri="{9D8B030D-6E8A-4147-A177-3AD203B41FA5}">
                      <a16:colId xmlns:a16="http://schemas.microsoft.com/office/drawing/2014/main" val="221105095"/>
                    </a:ext>
                  </a:extLst>
                </a:gridCol>
                <a:gridCol w="2327444">
                  <a:extLst>
                    <a:ext uri="{9D8B030D-6E8A-4147-A177-3AD203B41FA5}">
                      <a16:colId xmlns:a16="http://schemas.microsoft.com/office/drawing/2014/main" val="2108814046"/>
                    </a:ext>
                  </a:extLst>
                </a:gridCol>
                <a:gridCol w="2059115">
                  <a:extLst>
                    <a:ext uri="{9D8B030D-6E8A-4147-A177-3AD203B41FA5}">
                      <a16:colId xmlns:a16="http://schemas.microsoft.com/office/drawing/2014/main" val="16078438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Order_ID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Order_Name</a:t>
                      </a:r>
                      <a:endParaRPr lang="th-TH" sz="240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Customer_firstName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Customer_lastName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Customer_Address</a:t>
                      </a:r>
                      <a:endParaRPr lang="th-TH" sz="24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993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587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B1EB3-C1B5-4906-B8EF-950691EA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SQLite Table </a:t>
            </a:r>
            <a:r>
              <a:rPr lang="th-TH" sz="8800" dirty="0"/>
              <a:t>ที่ใช้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F75B9CC-0820-40DE-859D-E8A8F53FC6D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12109690"/>
              </p:ext>
            </p:extLst>
          </p:nvPr>
        </p:nvGraphicFramePr>
        <p:xfrm>
          <a:off x="2933699" y="2438400"/>
          <a:ext cx="8770572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2643">
                  <a:extLst>
                    <a:ext uri="{9D8B030D-6E8A-4147-A177-3AD203B41FA5}">
                      <a16:colId xmlns:a16="http://schemas.microsoft.com/office/drawing/2014/main" val="2639221201"/>
                    </a:ext>
                  </a:extLst>
                </a:gridCol>
                <a:gridCol w="2192643">
                  <a:extLst>
                    <a:ext uri="{9D8B030D-6E8A-4147-A177-3AD203B41FA5}">
                      <a16:colId xmlns:a16="http://schemas.microsoft.com/office/drawing/2014/main" val="380057368"/>
                    </a:ext>
                  </a:extLst>
                </a:gridCol>
                <a:gridCol w="2192643">
                  <a:extLst>
                    <a:ext uri="{9D8B030D-6E8A-4147-A177-3AD203B41FA5}">
                      <a16:colId xmlns:a16="http://schemas.microsoft.com/office/drawing/2014/main" val="3267312659"/>
                    </a:ext>
                  </a:extLst>
                </a:gridCol>
                <a:gridCol w="2192643">
                  <a:extLst>
                    <a:ext uri="{9D8B030D-6E8A-4147-A177-3AD203B41FA5}">
                      <a16:colId xmlns:a16="http://schemas.microsoft.com/office/drawing/2014/main" val="32857242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Customer_Phone</a:t>
                      </a:r>
                      <a:endParaRPr lang="th-TH" sz="32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Product_Name</a:t>
                      </a:r>
                      <a:endParaRPr lang="th-TH" sz="32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Product_Quantity</a:t>
                      </a:r>
                      <a:endParaRPr lang="th-TH" sz="32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 err="1">
                          <a:solidFill>
                            <a:schemeClr val="tx1"/>
                          </a:solidFill>
                          <a:effectLst/>
                          <a:latin typeface="Angsana New" panose="02020603050405020304" pitchFamily="18" charset="-34"/>
                          <a:ea typeface="+mn-ea"/>
                          <a:cs typeface="Angsana New" panose="02020603050405020304" pitchFamily="18" charset="-34"/>
                        </a:rPr>
                        <a:t>Total_Price</a:t>
                      </a:r>
                      <a:endParaRPr lang="th-TH" sz="3200" dirty="0">
                        <a:latin typeface="Angsana New" panose="02020603050405020304" pitchFamily="18" charset="-34"/>
                        <a:cs typeface="Angsana New" panose="02020603050405020304" pitchFamily="18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705017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AB66D-59C8-4C34-B678-48F563397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699" y="3118579"/>
            <a:ext cx="8770572" cy="3657601"/>
          </a:xfrm>
        </p:spPr>
        <p:txBody>
          <a:bodyPr/>
          <a:lstStyle/>
          <a:p>
            <a:pPr lvl="0"/>
            <a:r>
              <a:rPr lang="en-US" sz="44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Customer_Phone</a:t>
            </a:r>
            <a:r>
              <a:rPr lang="en-US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เบอร์โทรศัพท์ที่ใช้ติดต่อกับลูกค้า</a:t>
            </a:r>
            <a:endParaRPr lang="en-US" sz="44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44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Product_Name</a:t>
            </a:r>
            <a:r>
              <a:rPr lang="th-TH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 คือ ชื่อสินค้าที่ลูกค้าเลือก</a:t>
            </a:r>
            <a:endParaRPr lang="en-US" sz="44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44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Product_Quantity</a:t>
            </a:r>
            <a:r>
              <a:rPr lang="en-US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th-TH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คือ จำนวนสินค้าที่ลูกค้าสั่ง</a:t>
            </a:r>
            <a:endParaRPr lang="en-US" sz="44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en-US" sz="4400" dirty="0" err="1">
                <a:latin typeface="Angsana New" panose="02020603050405020304" pitchFamily="18" charset="-34"/>
                <a:cs typeface="Angsana New" panose="02020603050405020304" pitchFamily="18" charset="-34"/>
              </a:rPr>
              <a:t>Total_Price</a:t>
            </a:r>
            <a:r>
              <a:rPr lang="th-TH" sz="4400" dirty="0">
                <a:latin typeface="Angsana New" panose="02020603050405020304" pitchFamily="18" charset="-34"/>
                <a:cs typeface="Angsana New" panose="02020603050405020304" pitchFamily="18" charset="-34"/>
              </a:rPr>
              <a:t> คือ ราคาทั้งหมดที่ลูกค้าต้องจ่าย</a:t>
            </a:r>
            <a:endParaRPr lang="en-US" sz="44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2208741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171</TotalTime>
  <Words>548</Words>
  <Application>Microsoft Office PowerPoint</Application>
  <PresentationFormat>Widescreen</PresentationFormat>
  <Paragraphs>89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Angsana New</vt:lpstr>
      <vt:lpstr>Calibri</vt:lpstr>
      <vt:lpstr>Century Schoolbook</vt:lpstr>
      <vt:lpstr>Corbel</vt:lpstr>
      <vt:lpstr>Cordia New</vt:lpstr>
      <vt:lpstr>KodchiangUPC</vt:lpstr>
      <vt:lpstr>Feathered</vt:lpstr>
      <vt:lpstr>ระบบจัดการ ออเดอร์ลูกค้า</vt:lpstr>
      <vt:lpstr>ที่มาและความสำคัญของปัญหา</vt:lpstr>
      <vt:lpstr>วัตถุประสงค์</vt:lpstr>
      <vt:lpstr>ขอบเขตของโครงงาน</vt:lpstr>
      <vt:lpstr> ประโยชน์ที่จะได้รับ </vt:lpstr>
      <vt:lpstr>PowerPoint Presentation</vt:lpstr>
      <vt:lpstr>SQLite Table ที่ใช้</vt:lpstr>
      <vt:lpstr>SQLite Table ที่ใช้</vt:lpstr>
      <vt:lpstr>SQLite Table ที่ใช้</vt:lpstr>
      <vt:lpstr>SQLite Table ที่ใช้</vt:lpstr>
      <vt:lpstr>SQLite Table ที่ใช้</vt:lpstr>
      <vt:lpstr>การทำงาน </vt:lpstr>
      <vt:lpstr>การทำงาน</vt:lpstr>
      <vt:lpstr>User Interface </vt:lpstr>
      <vt:lpstr>User Interface</vt:lpstr>
      <vt:lpstr>User Interface</vt:lpstr>
      <vt:lpstr>Demo</vt:lpstr>
      <vt:lpstr>Demo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ระบบจัดการ ออเดอร์ลูกค้า</dc:title>
  <dc:creator>User</dc:creator>
  <cp:lastModifiedBy>User</cp:lastModifiedBy>
  <cp:revision>22</cp:revision>
  <dcterms:created xsi:type="dcterms:W3CDTF">2018-11-11T15:10:50Z</dcterms:created>
  <dcterms:modified xsi:type="dcterms:W3CDTF">2018-11-12T02:11:30Z</dcterms:modified>
</cp:coreProperties>
</file>

<file path=docProps/thumbnail.jpeg>
</file>